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7"/>
  </p:notesMasterIdLst>
  <p:handoutMasterIdLst>
    <p:handoutMasterId r:id="rId28"/>
  </p:handoutMasterIdLst>
  <p:sldIdLst>
    <p:sldId id="257" r:id="rId2"/>
    <p:sldId id="261" r:id="rId3"/>
    <p:sldId id="262" r:id="rId4"/>
    <p:sldId id="266" r:id="rId5"/>
    <p:sldId id="269" r:id="rId6"/>
    <p:sldId id="270" r:id="rId7"/>
    <p:sldId id="272" r:id="rId8"/>
    <p:sldId id="273" r:id="rId9"/>
    <p:sldId id="263" r:id="rId10"/>
    <p:sldId id="294" r:id="rId11"/>
    <p:sldId id="267" r:id="rId12"/>
    <p:sldId id="292" r:id="rId13"/>
    <p:sldId id="293" r:id="rId14"/>
    <p:sldId id="264" r:id="rId15"/>
    <p:sldId id="268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65" r:id="rId2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EDA</a:t>
          </a:r>
          <a:endParaRPr lang="ko" dirty="0">
            <a:latin typeface="+mj-ea"/>
            <a:ea typeface="+mj-ea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Ensemble</a:t>
          </a:r>
          <a:endParaRPr lang="ko" dirty="0">
            <a:latin typeface="+mj-ea"/>
            <a:ea typeface="+mj-ea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B5306B28-2612-4112-B40C-C6191F80067D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Deep Learning</a:t>
          </a:r>
          <a:endParaRPr lang="ko" dirty="0">
            <a:latin typeface="+mj-ea"/>
            <a:ea typeface="+mj-ea"/>
          </a:endParaRPr>
        </a:p>
      </dgm:t>
    </dgm:pt>
    <dgm:pt modelId="{C62BD070-AEA2-479E-882F-EFC2042432B5}" type="par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76C6605C-5FDA-4F3D-9EE6-515DF5201B08}" type="sib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2A02AC93-0869-4B60-884B-F7B082AA4B6D}" type="pres">
      <dgm:prSet presAssocID="{B5306B28-2612-4112-B40C-C6191F80067D}" presName="compNode" presStyleCnt="0"/>
      <dgm:spPr/>
    </dgm:pt>
    <dgm:pt modelId="{50C44862-3171-4C4D-AB42-5D5BFC70E816}" type="pres">
      <dgm:prSet presAssocID="{B5306B28-2612-4112-B40C-C6191F80067D}" presName="iconBgRect" presStyleLbl="bgShp" presStyleIdx="2" presStyleCnt="3"/>
      <dgm:spPr/>
    </dgm:pt>
    <dgm:pt modelId="{126E210F-118E-482D-92D3-93F141FF9518}" type="pres">
      <dgm:prSet presAssocID="{B5306B28-2612-4112-B40C-C6191F80067D}" presName="iconRect" presStyleLbl="node1" presStyleIdx="2" presStyleCnt="3"/>
      <dgm:spPr/>
    </dgm:pt>
    <dgm:pt modelId="{3357EB53-FE99-4615-AFD5-D62EF1ABD696}" type="pres">
      <dgm:prSet presAssocID="{B5306B28-2612-4112-B40C-C6191F80067D}" presName="spaceRect" presStyleCnt="0"/>
      <dgm:spPr/>
    </dgm:pt>
    <dgm:pt modelId="{375FF25A-9812-4969-BEAA-D8FDEB289AF5}" type="pres">
      <dgm:prSet presAssocID="{B5306B28-2612-4112-B40C-C6191F8006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5AFFD48-BD51-4023-820D-874A7C6DF228}" type="presOf" srcId="{B5306B28-2612-4112-B40C-C6191F80067D}" destId="{375FF25A-9812-4969-BEAA-D8FDEB289AF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5C810FD5-AFCD-499B-871C-C9421A8F50A4}" srcId="{01A66772-F185-4D58-B8BB-E9370D7A7A2B}" destId="{B5306B28-2612-4112-B40C-C6191F80067D}" srcOrd="2" destOrd="0" parTransId="{C62BD070-AEA2-479E-882F-EFC2042432B5}" sibTransId="{76C6605C-5FDA-4F3D-9EE6-515DF5201B08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12CD6A28-B98E-403D-906E-86CD69EEB610}" type="presParOf" srcId="{50B3CE7C-E10B-4E23-BD93-03664997C932}" destId="{2A02AC93-0869-4B60-884B-F7B082AA4B6D}" srcOrd="4" destOrd="0" presId="urn:microsoft.com/office/officeart/2018/5/layout/IconCircleLabelList"/>
    <dgm:cxn modelId="{95A5E3ED-720C-4920-8827-B7C0E98C4E36}" type="presParOf" srcId="{2A02AC93-0869-4B60-884B-F7B082AA4B6D}" destId="{50C44862-3171-4C4D-AB42-5D5BFC70E816}" srcOrd="0" destOrd="0" presId="urn:microsoft.com/office/officeart/2018/5/layout/IconCircleLabelList"/>
    <dgm:cxn modelId="{E4454662-016F-43CB-940B-FB88D87BCB8A}" type="presParOf" srcId="{2A02AC93-0869-4B60-884B-F7B082AA4B6D}" destId="{126E210F-118E-482D-92D3-93F141FF9518}" srcOrd="1" destOrd="0" presId="urn:microsoft.com/office/officeart/2018/5/layout/IconCircleLabelList"/>
    <dgm:cxn modelId="{4FE57AB5-11DC-4FE4-B6B7-5C8EDE8BB5C1}" type="presParOf" srcId="{2A02AC93-0869-4B60-884B-F7B082AA4B6D}" destId="{3357EB53-FE99-4615-AFD5-D62EF1ABD696}" srcOrd="2" destOrd="0" presId="urn:microsoft.com/office/officeart/2018/5/layout/IconCircleLabelList"/>
    <dgm:cxn modelId="{FA172870-B512-43F7-A534-2E8468C3A661}" type="presParOf" srcId="{2A02AC93-0869-4B60-884B-F7B082AA4B6D}" destId="{375FF25A-9812-4969-BEAA-D8FDEB289AF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EDA</a:t>
          </a:r>
          <a:endParaRPr lang="ko" sz="3100" kern="1200" dirty="0">
            <a:latin typeface="+mj-ea"/>
            <a:ea typeface="+mj-ea"/>
          </a:endParaRP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Ensemble</a:t>
          </a:r>
          <a:endParaRPr lang="ko" sz="3100" kern="1200" dirty="0">
            <a:latin typeface="+mj-ea"/>
            <a:ea typeface="+mj-ea"/>
          </a:endParaRPr>
        </a:p>
      </dsp:txBody>
      <dsp:txXfrm>
        <a:off x="3538574" y="2695306"/>
        <a:ext cx="2981250" cy="720000"/>
      </dsp:txXfrm>
    </dsp:sp>
    <dsp:sp modelId="{50C44862-3171-4C4D-AB42-5D5BFC70E81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E210F-118E-482D-92D3-93F141FF9518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FF25A-9812-4969-BEAA-D8FDEB289AF5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Deep Learning</a:t>
          </a:r>
          <a:endParaRPr lang="ko" sz="3100" kern="1200" dirty="0">
            <a:latin typeface="+mj-ea"/>
            <a:ea typeface="+mj-ea"/>
          </a:endParaRP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2022-03-23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손동작 분류 </a:t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경진대회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김다현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윤태승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이보원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4EFBB-F5A8-456D-A4CD-F2EA8314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30666" r="47500" b="26788"/>
          <a:stretch/>
        </p:blipFill>
        <p:spPr>
          <a:xfrm>
            <a:off x="1066800" y="2117899"/>
            <a:ext cx="7378931" cy="3820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8C2CE-05AC-4307-97C5-5593457D3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27635" r="41773" b="29371"/>
          <a:stretch/>
        </p:blipFill>
        <p:spPr>
          <a:xfrm>
            <a:off x="3424843" y="1518968"/>
            <a:ext cx="7732416" cy="3618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5FEFA0-0DE7-4028-AF1D-9CCF3E1AE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1" t="35150" r="61368" b="35031"/>
          <a:stretch/>
        </p:blipFill>
        <p:spPr>
          <a:xfrm>
            <a:off x="3424843" y="3082982"/>
            <a:ext cx="5690006" cy="2928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97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02F91-BBC6-4F7C-878D-E53B48C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24000" r="58818" b="29370"/>
          <a:stretch/>
        </p:blipFill>
        <p:spPr>
          <a:xfrm>
            <a:off x="1066800" y="1940697"/>
            <a:ext cx="5297978" cy="4012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EED3D-0D41-474D-A5DA-8EBAF66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" t="17211" r="51864" b="6667"/>
          <a:stretch/>
        </p:blipFill>
        <p:spPr>
          <a:xfrm>
            <a:off x="5827222" y="719610"/>
            <a:ext cx="5297978" cy="5418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82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79B1-28B3-4F7B-A61D-86D8CFAF5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" t="29370" r="53091" b="9371"/>
          <a:stretch/>
        </p:blipFill>
        <p:spPr>
          <a:xfrm>
            <a:off x="1066800" y="1751532"/>
            <a:ext cx="4904510" cy="4201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F93795-FE05-419C-BA2F-9CF72067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9" t="43867" r="20500" b="9370"/>
          <a:stretch/>
        </p:blipFill>
        <p:spPr>
          <a:xfrm>
            <a:off x="1101026" y="2103120"/>
            <a:ext cx="10239331" cy="3684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69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BBCDE-01FA-400B-B35F-A6FA6EFC1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ECA908-550B-4C2F-954E-03404A9A4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F9451-DC14-4BCD-80CD-0B73C49C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086B-92A0-4D22-94D7-207C8E029793}" type="datetime1">
              <a:rPr lang="ko-KR" altLang="en-US" smtClean="0"/>
              <a:t>2022-03-23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1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C4614-9383-447F-9453-8FC36353E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35394" r="67409" b="32121"/>
          <a:stretch/>
        </p:blipFill>
        <p:spPr>
          <a:xfrm>
            <a:off x="1066800" y="2103119"/>
            <a:ext cx="5487149" cy="3849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AC8B6-7579-4688-8382-B60DC7FDC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68364" r="72864" b="15151"/>
          <a:stretch/>
        </p:blipFill>
        <p:spPr>
          <a:xfrm>
            <a:off x="6270568" y="2833464"/>
            <a:ext cx="4857364" cy="2187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CA4B3-5A55-4323-8B7E-D288F7AD9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39515" r="49499" b="30000"/>
          <a:stretch/>
        </p:blipFill>
        <p:spPr>
          <a:xfrm>
            <a:off x="1066800" y="2103120"/>
            <a:ext cx="9867837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73FB73-3631-4DCF-8DFB-E130DB83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32486" r="48864" b="19757"/>
          <a:stretch/>
        </p:blipFill>
        <p:spPr>
          <a:xfrm>
            <a:off x="2345576" y="1697425"/>
            <a:ext cx="7401097" cy="4418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1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45CB7-3185-4D2B-A8AD-8F99E5C5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t="46061" r="45590" b="22667"/>
          <a:stretch/>
        </p:blipFill>
        <p:spPr>
          <a:xfrm>
            <a:off x="1066800" y="1860090"/>
            <a:ext cx="10058400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93D25-D5B8-41F3-929C-D4EC1F9D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30667" r="50000" b="21939"/>
          <a:stretch/>
        </p:blipFill>
        <p:spPr>
          <a:xfrm>
            <a:off x="598515" y="1775467"/>
            <a:ext cx="6899564" cy="4259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C4C1B-79E7-423E-8A27-D2338EBD9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2" t="50915" r="48413" b="10059"/>
          <a:stretch/>
        </p:blipFill>
        <p:spPr>
          <a:xfrm>
            <a:off x="598515" y="1818008"/>
            <a:ext cx="8486251" cy="4134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AA471-4763-4A20-A520-DF3457E9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3" t="30666" r="45862" b="27515"/>
          <a:stretch/>
        </p:blipFill>
        <p:spPr>
          <a:xfrm>
            <a:off x="1066800" y="2103120"/>
            <a:ext cx="7766198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4C7688-7985-4FFA-A632-73A68417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26667" r="51181" b="9370"/>
          <a:stretch/>
        </p:blipFill>
        <p:spPr>
          <a:xfrm>
            <a:off x="5086922" y="642594"/>
            <a:ext cx="6299357" cy="531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B1B716-7223-46F4-A5D0-DD8E1430A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9" t="21091" r="50000" b="6667"/>
          <a:stretch/>
        </p:blipFill>
        <p:spPr>
          <a:xfrm>
            <a:off x="5211467" y="537622"/>
            <a:ext cx="6174812" cy="5782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12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7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" dirty="0"/>
              <a:t>TITLE</a:t>
            </a:r>
            <a:endParaRPr lang="ko" dirty="0">
              <a:latin typeface="+mj-ea"/>
              <a:ea typeface="+mj-ea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75343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7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3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ECFA9-CFF9-497B-B244-1D2941F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F93F9-8952-48BD-BF6D-52A7B1ACB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1A97D-0A25-4238-8415-1084021C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B572-C624-418B-8597-163D90616FC8}" type="datetime1">
              <a:rPr lang="ko-KR" altLang="en-US" smtClean="0"/>
              <a:t>2022-03-23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42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1F4A8-48B5-4AD7-83DB-594F62ED6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127D1D-BE36-4F8E-BE46-A8B379C56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93924-1F11-49FB-BA1C-83414F2F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086B-92A0-4D22-94D7-207C8E029793}" type="datetime1">
              <a:rPr lang="ko-KR" altLang="en-US" smtClean="0"/>
              <a:t>2022-03-23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2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F8A9-E987-48A3-BC19-BB5D9032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86378-02C1-4122-B0BD-B7243BD1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18277-0389-4C6A-A160-742419F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8E68D6-7EF0-43BD-8D30-FAA09879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6" t="23888" r="65334" b="58430"/>
          <a:stretch/>
        </p:blipFill>
        <p:spPr>
          <a:xfrm>
            <a:off x="765770" y="2732866"/>
            <a:ext cx="4521200" cy="1615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28D46A-14A9-4623-BD29-6C513453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6" t="46916" r="58126" b="37846"/>
          <a:stretch/>
        </p:blipFill>
        <p:spPr>
          <a:xfrm>
            <a:off x="4943490" y="1580680"/>
            <a:ext cx="5188857" cy="126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7501C6-A9DF-4108-9960-20A542A2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27302" r="31190" b="21481"/>
          <a:stretch/>
        </p:blipFill>
        <p:spPr>
          <a:xfrm>
            <a:off x="4594361" y="3058961"/>
            <a:ext cx="6720660" cy="3115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35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4F186-A4AF-4931-8BA8-965F4981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AB04C-4211-41C4-8647-BA272FB2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4CB13-EDCB-46B8-9CB5-D684F242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0697B-0977-499E-924C-E1481184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21692" r="84874" b="6847"/>
          <a:stretch/>
        </p:blipFill>
        <p:spPr>
          <a:xfrm>
            <a:off x="994201" y="2378836"/>
            <a:ext cx="1180960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B56D6-50C1-43F4-AD64-24CB429DE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0000" r="82954" b="43867"/>
          <a:stretch/>
        </p:blipFill>
        <p:spPr>
          <a:xfrm>
            <a:off x="648608" y="1869881"/>
            <a:ext cx="1548994" cy="508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B954C8-5450-47B9-96BC-9C5EF84CA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1" t="36121" r="22409" b="18546"/>
          <a:stretch/>
        </p:blipFill>
        <p:spPr>
          <a:xfrm>
            <a:off x="2211702" y="2128099"/>
            <a:ext cx="9398190" cy="3360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291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C0948-D1D4-40E2-B6BB-5DE0EB2D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7E2BFC2-B214-446E-8B33-633A57B5E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7" t="31829" r="70728" b="30129"/>
          <a:stretch/>
        </p:blipFill>
        <p:spPr>
          <a:xfrm>
            <a:off x="1066800" y="1897816"/>
            <a:ext cx="4286595" cy="3994257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9CB7-DC6D-4900-8FC5-7414376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5B820-37B5-42C4-8620-981C7F383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0" t="34667" r="74500" b="35515"/>
          <a:stretch/>
        </p:blipFill>
        <p:spPr>
          <a:xfrm>
            <a:off x="6317892" y="1897816"/>
            <a:ext cx="4286594" cy="384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AE424E-2905-40B7-B900-78F6D105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7" b="45212"/>
          <a:stretch/>
        </p:blipFill>
        <p:spPr bwMode="auto">
          <a:xfrm>
            <a:off x="1066800" y="434506"/>
            <a:ext cx="3887585" cy="60355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BC790A-2B52-40EF-B8D0-9A62D9C72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8" r="1137"/>
          <a:stretch/>
        </p:blipFill>
        <p:spPr bwMode="auto">
          <a:xfrm>
            <a:off x="1066800" y="423816"/>
            <a:ext cx="4508487" cy="60103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86E96-DBE1-41B5-A673-5601AB4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3A1080-B1DA-456B-B70A-A087A0EB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7" t="26983" r="52591" b="46673"/>
          <a:stretch/>
        </p:blipFill>
        <p:spPr>
          <a:xfrm>
            <a:off x="864522" y="1862051"/>
            <a:ext cx="4686358" cy="1701596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3163A-1848-430E-A351-26CD2719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39DED-37CB-4262-B063-311418C8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33" y="457200"/>
            <a:ext cx="5372043" cy="57514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64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E5673-827A-461F-AF1D-AC713D22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5F5FF-3DF1-4919-A1D0-ABD285D2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D0A0C0-96EE-4B89-B6B6-AE24BD03A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t="23757" r="51864" b="37455"/>
          <a:stretch/>
        </p:blipFill>
        <p:spPr>
          <a:xfrm>
            <a:off x="498763" y="2014194"/>
            <a:ext cx="5087389" cy="2660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1ACF61D-8B68-4A13-B018-98D6103B4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59" b="54667"/>
          <a:stretch/>
        </p:blipFill>
        <p:spPr bwMode="auto">
          <a:xfrm>
            <a:off x="5788428" y="457200"/>
            <a:ext cx="5336772" cy="5735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9A9B19-BD61-49F4-9E78-94F4C33E9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33" r="-3959"/>
          <a:stretch/>
        </p:blipFill>
        <p:spPr bwMode="auto">
          <a:xfrm>
            <a:off x="6244006" y="484494"/>
            <a:ext cx="4425616" cy="5735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35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5EFCE-85DD-4CAA-BBA7-BD8C4DCFD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Ensemble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11F6B0-2BD3-4309-8CC3-9A24DC5A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454AB-9B50-4230-A6DD-D4426E7F1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1086B-92A0-4D22-94D7-207C8E029793}" type="datetime1">
              <a:rPr lang="ko-KR" altLang="en-US" smtClean="0"/>
              <a:t>2022-03-23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33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{07FBB358-319E-4006-A6F0-B6AAABB22648}tf78438558_win32</Template>
  <TotalTime>231</TotalTime>
  <Words>74</Words>
  <Application>Microsoft Office PowerPoint</Application>
  <PresentationFormat>와이드스크린</PresentationFormat>
  <Paragraphs>53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Malgun Gothic</vt:lpstr>
      <vt:lpstr>Malgun Gothic</vt:lpstr>
      <vt:lpstr>Calibri</vt:lpstr>
      <vt:lpstr>Garamond</vt:lpstr>
      <vt:lpstr>SavonVTI</vt:lpstr>
      <vt:lpstr>손동작 분류  경진대회</vt:lpstr>
      <vt:lpstr>TITLE</vt:lpstr>
      <vt:lpstr>EDA</vt:lpstr>
      <vt:lpstr>EDA</vt:lpstr>
      <vt:lpstr>EDA</vt:lpstr>
      <vt:lpstr>EDA</vt:lpstr>
      <vt:lpstr>EDA</vt:lpstr>
      <vt:lpstr>EDA</vt:lpstr>
      <vt:lpstr>Ensemble</vt:lpstr>
      <vt:lpstr>Ensemble</vt:lpstr>
      <vt:lpstr>Ensemble</vt:lpstr>
      <vt:lpstr>Ensemble</vt:lpstr>
      <vt:lpstr>Ensemble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손동작 분류  경진대회</dc:title>
  <dc:creator>morian ethan</dc:creator>
  <cp:lastModifiedBy>morian ethan</cp:lastModifiedBy>
  <cp:revision>3</cp:revision>
  <dcterms:created xsi:type="dcterms:W3CDTF">2022-03-22T02:12:10Z</dcterms:created>
  <dcterms:modified xsi:type="dcterms:W3CDTF">2022-03-23T01:23:44Z</dcterms:modified>
</cp:coreProperties>
</file>